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1842"/>
    <a:srgbClr val="31496A"/>
    <a:srgbClr val="83993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228" y="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A0E5-6769-4F57-A5FE-439590273A26}" type="datetimeFigureOut">
              <a:rPr lang="en-GB" smtClean="0"/>
              <a:t>09/09/2025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50592-7D11-4AD9-83EF-6B17E5532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246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A0E5-6769-4F57-A5FE-439590273A26}" type="datetimeFigureOut">
              <a:rPr lang="en-GB" smtClean="0"/>
              <a:t>09/09/2025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50592-7D11-4AD9-83EF-6B17E5532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888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A0E5-6769-4F57-A5FE-439590273A26}" type="datetimeFigureOut">
              <a:rPr lang="en-GB" smtClean="0"/>
              <a:t>09/09/2025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50592-7D11-4AD9-83EF-6B17E5532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829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A0E5-6769-4F57-A5FE-439590273A26}" type="datetimeFigureOut">
              <a:rPr lang="en-GB" smtClean="0"/>
              <a:t>09/09/2025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50592-7D11-4AD9-83EF-6B17E5532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098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A0E5-6769-4F57-A5FE-439590273A26}" type="datetimeFigureOut">
              <a:rPr lang="en-GB" smtClean="0"/>
              <a:t>09/09/2025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50592-7D11-4AD9-83EF-6B17E5532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814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A0E5-6769-4F57-A5FE-439590273A26}" type="datetimeFigureOut">
              <a:rPr lang="en-GB" smtClean="0"/>
              <a:t>09/09/2025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50592-7D11-4AD9-83EF-6B17E5532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859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A0E5-6769-4F57-A5FE-439590273A26}" type="datetimeFigureOut">
              <a:rPr lang="en-GB" smtClean="0"/>
              <a:t>09/09/2025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50592-7D11-4AD9-83EF-6B17E5532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010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A0E5-6769-4F57-A5FE-439590273A26}" type="datetimeFigureOut">
              <a:rPr lang="en-GB" smtClean="0"/>
              <a:t>09/09/2025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50592-7D11-4AD9-83EF-6B17E5532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91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A0E5-6769-4F57-A5FE-439590273A26}" type="datetimeFigureOut">
              <a:rPr lang="en-GB" smtClean="0"/>
              <a:t>09/09/2025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50592-7D11-4AD9-83EF-6B17E5532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856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A0E5-6769-4F57-A5FE-439590273A26}" type="datetimeFigureOut">
              <a:rPr lang="en-GB" smtClean="0"/>
              <a:t>09/09/2025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50592-7D11-4AD9-83EF-6B17E5532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922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AA0E5-6769-4F57-A5FE-439590273A26}" type="datetimeFigureOut">
              <a:rPr lang="en-GB" smtClean="0"/>
              <a:t>09/09/2025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50592-7D11-4AD9-83EF-6B17E5532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689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AA0E5-6769-4F57-A5FE-439590273A26}" type="datetimeFigureOut">
              <a:rPr lang="en-GB" smtClean="0"/>
              <a:t>09/09/2025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50592-7D11-4AD9-83EF-6B17E5532E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674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08BA1AC-E073-8B1C-F541-28CF067E3BE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65" r="5690"/>
          <a:stretch/>
        </p:blipFill>
        <p:spPr>
          <a:xfrm>
            <a:off x="-881" y="1335354"/>
            <a:ext cx="12192000" cy="5477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1" cy="1335354"/>
          </a:xfrm>
          <a:solidFill>
            <a:srgbClr val="AF1842"/>
          </a:solidFill>
        </p:spPr>
        <p:txBody>
          <a:bodyPr vert="horz" lIns="180000" tIns="0" rIns="360000" bIns="0" rtlCol="0" anchor="ctr">
            <a:normAutofit/>
          </a:bodyPr>
          <a:lstStyle/>
          <a:p>
            <a:pPr algn="r"/>
            <a:r>
              <a:rPr lang="en-GB" sz="3100" dirty="0">
                <a:solidFill>
                  <a:schemeClr val="bg1"/>
                </a:solidFill>
              </a:rPr>
              <a:t>EQUIP 2025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sz="2000" i="1" dirty="0">
                <a:solidFill>
                  <a:schemeClr val="bg1"/>
                </a:solidFill>
              </a:rPr>
              <a:t>Thu 2</a:t>
            </a:r>
            <a:r>
              <a:rPr lang="en-GB" sz="2000" i="1" baseline="30000" dirty="0">
                <a:solidFill>
                  <a:schemeClr val="bg1"/>
                </a:solidFill>
              </a:rPr>
              <a:t>nd</a:t>
            </a:r>
            <a:r>
              <a:rPr lang="en-GB" sz="2000" i="1" dirty="0">
                <a:solidFill>
                  <a:schemeClr val="bg1"/>
                </a:solidFill>
              </a:rPr>
              <a:t>, Fri 3</a:t>
            </a:r>
            <a:r>
              <a:rPr lang="en-GB" sz="2000" i="1" baseline="30000" dirty="0">
                <a:solidFill>
                  <a:schemeClr val="bg1"/>
                </a:solidFill>
              </a:rPr>
              <a:t>rd</a:t>
            </a:r>
            <a:r>
              <a:rPr lang="en-GB" sz="2000" i="1" dirty="0">
                <a:solidFill>
                  <a:schemeClr val="bg1"/>
                </a:solidFill>
              </a:rPr>
              <a:t> &amp; Sat 4</a:t>
            </a:r>
            <a:r>
              <a:rPr lang="en-GB" sz="2000" i="1" baseline="30000" dirty="0">
                <a:solidFill>
                  <a:schemeClr val="bg1"/>
                </a:solidFill>
              </a:rPr>
              <a:t>th</a:t>
            </a:r>
            <a:r>
              <a:rPr lang="en-GB" sz="2000" i="1" dirty="0">
                <a:solidFill>
                  <a:schemeClr val="bg1"/>
                </a:solidFill>
              </a:rPr>
              <a:t> October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1E253FB1-B999-46BD-81C0-DF826E27B79C}"/>
              </a:ext>
            </a:extLst>
          </p:cNvPr>
          <p:cNvSpPr/>
          <p:nvPr/>
        </p:nvSpPr>
        <p:spPr>
          <a:xfrm>
            <a:off x="335360" y="188640"/>
            <a:ext cx="3672408" cy="93692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16" y="300416"/>
            <a:ext cx="3312368" cy="715558"/>
          </a:xfrm>
          <a:prstGeom prst="rect">
            <a:avLst/>
          </a:prstGeom>
          <a:solidFill>
            <a:schemeClr val="bg1"/>
          </a:solidFill>
          <a:ln w="76200">
            <a:noFill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6237312"/>
            <a:ext cx="12192000" cy="620688"/>
          </a:xfrm>
          <a:prstGeom prst="rect">
            <a:avLst/>
          </a:prstGeom>
          <a:solidFill>
            <a:srgbClr val="AF1842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800" dirty="0">
                <a:solidFill>
                  <a:schemeClr val="bg1"/>
                </a:solidFill>
              </a:rPr>
              <a:t>Find out more &amp; book your place:     </a:t>
            </a:r>
            <a:r>
              <a:rPr lang="en-GB" sz="2800" b="1" dirty="0">
                <a:solidFill>
                  <a:schemeClr val="bg1"/>
                </a:solidFill>
              </a:rPr>
              <a:t>wlf.org.uk/equip</a:t>
            </a:r>
            <a:endParaRPr lang="en-GB" sz="1100" b="1" dirty="0">
              <a:solidFill>
                <a:schemeClr val="bg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853E6BF-EA80-4011-A365-B0230AA83D7A}"/>
              </a:ext>
            </a:extLst>
          </p:cNvPr>
          <p:cNvSpPr txBox="1">
            <a:spLocks/>
          </p:cNvSpPr>
          <p:nvPr/>
        </p:nvSpPr>
        <p:spPr>
          <a:xfrm>
            <a:off x="0" y="1316390"/>
            <a:ext cx="12192000" cy="669444"/>
          </a:xfrm>
          <a:prstGeom prst="rect">
            <a:avLst/>
          </a:prstGeom>
          <a:solidFill>
            <a:srgbClr val="839938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>
                <a:solidFill>
                  <a:schemeClr val="bg1"/>
                </a:solidFill>
              </a:rPr>
              <a:t>“To Boldly Go! The Call of Mission in Wales Today”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ED62AA0B-4D6A-4D52-9381-AD12069894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624" y="2077696"/>
            <a:ext cx="8352928" cy="4015600"/>
          </a:xfrm>
          <a:prstGeom prst="roundRect">
            <a:avLst>
              <a:gd name="adj" fmla="val 5364"/>
            </a:avLst>
          </a:prstGeom>
          <a:solidFill>
            <a:srgbClr val="FFFFFF">
              <a:alpha val="74902"/>
            </a:srgbClr>
          </a:solidFill>
          <a:ln w="12700" algn="ctr">
            <a:solidFill>
              <a:srgbClr val="AF184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2000" b="1" i="1" u="none" strike="noStrike" cap="none" normalizeH="0" baseline="0" dirty="0">
                <a:ln>
                  <a:noFill/>
                </a:ln>
                <a:solidFill>
                  <a:srgbClr val="31496A"/>
                </a:solidFill>
                <a:effectLst/>
                <a:latin typeface="+mj-lt"/>
              </a:rPr>
              <a:t>7:30pm (or online from 8pm), Thu 2</a:t>
            </a:r>
            <a:r>
              <a:rPr kumimoji="0" lang="en-GB" altLang="en-US" sz="2000" b="1" i="1" u="none" strike="noStrike" cap="none" normalizeH="0" baseline="30000" dirty="0">
                <a:ln>
                  <a:noFill/>
                </a:ln>
                <a:solidFill>
                  <a:srgbClr val="31496A"/>
                </a:solidFill>
                <a:effectLst/>
                <a:latin typeface="+mj-lt"/>
              </a:rPr>
              <a:t>nd</a:t>
            </a:r>
            <a:r>
              <a:rPr kumimoji="0" lang="en-GB" altLang="en-US" sz="2000" b="1" i="1" u="none" strike="noStrike" cap="none" normalizeH="0" baseline="0" dirty="0">
                <a:ln>
                  <a:noFill/>
                </a:ln>
                <a:solidFill>
                  <a:srgbClr val="31496A"/>
                </a:solidFill>
                <a:effectLst/>
                <a:latin typeface="+mj-lt"/>
              </a:rPr>
              <a:t> Oct - New House Country Hotel, Cardiff</a:t>
            </a:r>
            <a:br>
              <a:rPr kumimoji="0" lang="en-GB" altLang="en-US" sz="2000" b="1" i="1" u="none" strike="noStrike" cap="none" normalizeH="0" baseline="0" dirty="0">
                <a:ln>
                  <a:noFill/>
                </a:ln>
                <a:solidFill>
                  <a:srgbClr val="31496A"/>
                </a:solidFill>
                <a:effectLst/>
                <a:latin typeface="+mj-lt"/>
              </a:rPr>
            </a:br>
            <a:r>
              <a:rPr kumimoji="0" lang="en-GB" altLang="en-US" sz="2000" b="0" i="1" u="none" strike="noStrike" cap="none" normalizeH="0" baseline="0" dirty="0">
                <a:ln>
                  <a:noFill/>
                </a:ln>
                <a:solidFill>
                  <a:srgbClr val="AF1842"/>
                </a:solidFill>
                <a:effectLst/>
                <a:latin typeface="+mj-lt"/>
              </a:rPr>
              <a:t>“Extraordinary in the Ordinary” </a:t>
            </a:r>
            <a:r>
              <a:rPr kumimoji="0" lang="en-GB" altLang="en-US" sz="2000" b="0" i="1" u="none" strike="noStrike" cap="none" normalizeH="0" baseline="0" dirty="0">
                <a:ln>
                  <a:noFill/>
                </a:ln>
                <a:solidFill>
                  <a:srgbClr val="31496A"/>
                </a:solidFill>
                <a:effectLst/>
                <a:latin typeface="+mj-lt"/>
              </a:rPr>
              <a:t>- An evening event for women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1" u="none" strike="noStrike" cap="none" normalizeH="0" baseline="0" dirty="0">
              <a:ln>
                <a:noFill/>
              </a:ln>
              <a:solidFill>
                <a:srgbClr val="31496A"/>
              </a:solidFill>
              <a:effectLst/>
              <a:latin typeface="+mj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1" i="1" u="none" strike="noStrike" cap="none" normalizeH="0" baseline="0" dirty="0">
                <a:ln>
                  <a:noFill/>
                </a:ln>
                <a:solidFill>
                  <a:srgbClr val="31496A"/>
                </a:solidFill>
                <a:effectLst/>
                <a:latin typeface="+mj-lt"/>
              </a:rPr>
              <a:t>12:30pm, Fri 3</a:t>
            </a:r>
            <a:r>
              <a:rPr kumimoji="0" lang="en-GB" altLang="en-US" sz="2000" b="1" i="1" u="none" strike="noStrike" cap="none" normalizeH="0" baseline="30000" dirty="0">
                <a:ln>
                  <a:noFill/>
                </a:ln>
                <a:solidFill>
                  <a:srgbClr val="31496A"/>
                </a:solidFill>
                <a:effectLst/>
                <a:latin typeface="+mj-lt"/>
              </a:rPr>
              <a:t>rd</a:t>
            </a:r>
            <a:r>
              <a:rPr kumimoji="0" lang="en-GB" altLang="en-US" sz="2000" b="1" i="1" u="none" strike="noStrike" cap="none" normalizeH="0" baseline="0" dirty="0">
                <a:ln>
                  <a:noFill/>
                </a:ln>
                <a:solidFill>
                  <a:srgbClr val="31496A"/>
                </a:solidFill>
                <a:effectLst/>
                <a:latin typeface="+mj-lt"/>
              </a:rPr>
              <a:t> Oct - Union School </a:t>
            </a:r>
            <a:r>
              <a:rPr kumimoji="0" lang="en-GB" altLang="en-US" sz="2000" b="1" i="1" u="none" strike="noStrike" cap="none" normalizeH="0" baseline="0">
                <a:ln>
                  <a:noFill/>
                </a:ln>
                <a:solidFill>
                  <a:srgbClr val="31496A"/>
                </a:solidFill>
                <a:effectLst/>
                <a:latin typeface="+mj-lt"/>
              </a:rPr>
              <a:t>of Theology, </a:t>
            </a:r>
            <a:r>
              <a:rPr kumimoji="0" lang="en-GB" altLang="en-US" sz="2000" b="1" i="1" u="none" strike="noStrike" cap="none" normalizeH="0" baseline="0" dirty="0">
                <a:ln>
                  <a:noFill/>
                </a:ln>
                <a:solidFill>
                  <a:srgbClr val="31496A"/>
                </a:solidFill>
                <a:effectLst/>
                <a:latin typeface="+mj-lt"/>
              </a:rPr>
              <a:t>Bridgend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0" i="1" u="none" strike="noStrike" cap="none" normalizeH="0" baseline="0" dirty="0">
                <a:ln>
                  <a:noFill/>
                </a:ln>
                <a:solidFill>
                  <a:srgbClr val="AF1842"/>
                </a:solidFill>
                <a:effectLst/>
                <a:latin typeface="+mj-lt"/>
              </a:rPr>
              <a:t>“Self – Leadership” </a:t>
            </a:r>
            <a:r>
              <a:rPr kumimoji="0" lang="en-GB" altLang="en-US" sz="2000" b="0" i="1" u="none" strike="noStrike" cap="none" normalizeH="0" baseline="0" dirty="0">
                <a:ln>
                  <a:noFill/>
                </a:ln>
                <a:solidFill>
                  <a:srgbClr val="31496A"/>
                </a:solidFill>
                <a:effectLst/>
                <a:latin typeface="+mj-lt"/>
              </a:rPr>
              <a:t>with Rico Tice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1" u="none" strike="noStrike" cap="none" normalizeH="0" baseline="0" dirty="0">
              <a:ln>
                <a:noFill/>
              </a:ln>
              <a:solidFill>
                <a:srgbClr val="31496A"/>
              </a:solidFill>
              <a:effectLst/>
              <a:latin typeface="+mj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1" i="1" u="none" strike="noStrike" cap="none" normalizeH="0" baseline="0" dirty="0">
                <a:ln>
                  <a:noFill/>
                </a:ln>
                <a:solidFill>
                  <a:srgbClr val="31496A"/>
                </a:solidFill>
                <a:effectLst/>
                <a:latin typeface="+mj-lt"/>
              </a:rPr>
              <a:t>7:30pm, Fri 3</a:t>
            </a:r>
            <a:r>
              <a:rPr kumimoji="0" lang="en-GB" altLang="en-US" sz="2000" b="1" i="1" u="none" strike="noStrike" cap="none" normalizeH="0" baseline="30000" dirty="0">
                <a:ln>
                  <a:noFill/>
                </a:ln>
                <a:solidFill>
                  <a:srgbClr val="31496A"/>
                </a:solidFill>
                <a:effectLst/>
                <a:latin typeface="+mj-lt"/>
              </a:rPr>
              <a:t>rd</a:t>
            </a:r>
            <a:r>
              <a:rPr kumimoji="0" lang="en-GB" altLang="en-US" sz="2000" b="1" i="1" u="none" strike="noStrike" cap="none" normalizeH="0" baseline="0" dirty="0">
                <a:ln>
                  <a:noFill/>
                </a:ln>
                <a:solidFill>
                  <a:srgbClr val="31496A"/>
                </a:solidFill>
                <a:effectLst/>
                <a:latin typeface="+mj-lt"/>
              </a:rPr>
              <a:t> Oct - Hope Church Merthyr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0" i="1" u="none" strike="noStrike" cap="none" normalizeH="0" baseline="0" dirty="0">
                <a:ln>
                  <a:noFill/>
                </a:ln>
                <a:solidFill>
                  <a:srgbClr val="AF1842"/>
                </a:solidFill>
                <a:effectLst/>
                <a:latin typeface="+mj-lt"/>
              </a:rPr>
              <a:t>“Mobilising the local church for evangelism” </a:t>
            </a:r>
            <a:r>
              <a:rPr kumimoji="0" lang="en-GB" altLang="en-US" sz="2000" b="0" i="1" u="none" strike="noStrike" cap="none" normalizeH="0" baseline="0" dirty="0">
                <a:ln>
                  <a:noFill/>
                </a:ln>
                <a:solidFill>
                  <a:srgbClr val="31496A"/>
                </a:solidFill>
                <a:effectLst/>
                <a:latin typeface="+mj-lt"/>
              </a:rPr>
              <a:t>with Rico Tice</a:t>
            </a:r>
            <a:br>
              <a:rPr kumimoji="0" lang="en-GB" altLang="en-US" sz="2000" b="0" i="1" u="none" strike="noStrike" cap="none" normalizeH="0" baseline="0" dirty="0">
                <a:ln>
                  <a:noFill/>
                </a:ln>
                <a:solidFill>
                  <a:srgbClr val="31496A"/>
                </a:solidFill>
                <a:effectLst/>
                <a:latin typeface="+mj-lt"/>
              </a:rPr>
            </a:br>
            <a:r>
              <a:rPr kumimoji="0" lang="en-GB" altLang="en-US" sz="2000" b="0" i="1" u="none" strike="noStrike" cap="none" normalizeH="0" baseline="0" dirty="0">
                <a:ln>
                  <a:noFill/>
                </a:ln>
                <a:solidFill>
                  <a:srgbClr val="AF1842"/>
                </a:solidFill>
                <a:effectLst/>
                <a:latin typeface="+mj-lt"/>
              </a:rPr>
              <a:t>“From football to faith” </a:t>
            </a:r>
            <a:r>
              <a:rPr kumimoji="0" lang="en-GB" altLang="en-US" sz="2000" b="0" i="1" u="none" strike="noStrike" cap="none" normalizeH="0" baseline="0" dirty="0">
                <a:ln>
                  <a:noFill/>
                </a:ln>
                <a:solidFill>
                  <a:srgbClr val="31496A"/>
                </a:solidFill>
                <a:effectLst/>
                <a:latin typeface="+mj-lt"/>
              </a:rPr>
              <a:t>with Kristian Diamond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1" u="none" strike="noStrike" cap="none" normalizeH="0" baseline="0" dirty="0">
              <a:ln>
                <a:noFill/>
              </a:ln>
              <a:solidFill>
                <a:srgbClr val="31496A"/>
              </a:solidFill>
              <a:effectLst/>
              <a:latin typeface="+mj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1" i="1" u="none" strike="noStrike" cap="none" normalizeH="0" baseline="0" dirty="0">
                <a:ln>
                  <a:noFill/>
                </a:ln>
                <a:solidFill>
                  <a:srgbClr val="31496A"/>
                </a:solidFill>
                <a:effectLst/>
                <a:latin typeface="+mj-lt"/>
              </a:rPr>
              <a:t>9am, Sat 4</a:t>
            </a:r>
            <a:r>
              <a:rPr kumimoji="0" lang="en-GB" altLang="en-US" sz="2000" b="1" i="1" u="none" strike="noStrike" cap="none" normalizeH="0" baseline="30000" dirty="0">
                <a:ln>
                  <a:noFill/>
                </a:ln>
                <a:solidFill>
                  <a:srgbClr val="31496A"/>
                </a:solidFill>
                <a:effectLst/>
                <a:latin typeface="+mj-lt"/>
              </a:rPr>
              <a:t>th</a:t>
            </a:r>
            <a:r>
              <a:rPr kumimoji="0" lang="en-GB" altLang="en-US" sz="2000" b="1" i="1" u="none" strike="noStrike" cap="none" normalizeH="0" baseline="0" dirty="0">
                <a:ln>
                  <a:noFill/>
                </a:ln>
                <a:solidFill>
                  <a:srgbClr val="31496A"/>
                </a:solidFill>
                <a:effectLst/>
                <a:latin typeface="+mj-lt"/>
              </a:rPr>
              <a:t> Oct - Glenwood Church, Cardiff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0" i="1" u="none" strike="noStrike" cap="none" normalizeH="0" baseline="0" dirty="0">
                <a:ln>
                  <a:noFill/>
                </a:ln>
                <a:solidFill>
                  <a:srgbClr val="AF1842"/>
                </a:solidFill>
                <a:effectLst/>
                <a:latin typeface="+mj-lt"/>
              </a:rPr>
              <a:t>“EQUIP 2025 morning conference”</a:t>
            </a:r>
            <a:br>
              <a:rPr kumimoji="0" lang="en-GB" altLang="en-US" sz="2000" b="0" i="1" u="none" strike="noStrike" cap="none" normalizeH="0" baseline="0" dirty="0">
                <a:ln>
                  <a:noFill/>
                </a:ln>
                <a:solidFill>
                  <a:srgbClr val="AF1842"/>
                </a:solidFill>
                <a:effectLst/>
                <a:latin typeface="+mj-lt"/>
              </a:rPr>
            </a:br>
            <a:r>
              <a:rPr kumimoji="0" lang="en-GB" altLang="en-US" sz="2000" b="0" i="1" u="none" strike="noStrike" cap="none" normalizeH="0" baseline="0" dirty="0">
                <a:ln>
                  <a:noFill/>
                </a:ln>
                <a:solidFill>
                  <a:srgbClr val="31496A"/>
                </a:solidFill>
                <a:effectLst/>
                <a:latin typeface="+mj-lt"/>
              </a:rPr>
              <a:t>with Rico Tice and Andrew Ollerton</a:t>
            </a:r>
            <a:endParaRPr kumimoji="0" lang="en-US" altLang="en-US" sz="2000" b="0" i="1" u="none" strike="noStrike" cap="none" normalizeH="0" baseline="0" dirty="0">
              <a:ln>
                <a:noFill/>
              </a:ln>
              <a:solidFill>
                <a:srgbClr val="31496A"/>
              </a:solidFill>
              <a:effectLst/>
              <a:latin typeface="+mj-lt"/>
            </a:endParaRPr>
          </a:p>
        </p:txBody>
      </p:sp>
      <p:sp>
        <p:nvSpPr>
          <p:cNvPr id="8" name="Wave 7">
            <a:extLst>
              <a:ext uri="{FF2B5EF4-FFF2-40B4-BE49-F238E27FC236}">
                <a16:creationId xmlns:a16="http://schemas.microsoft.com/office/drawing/2014/main" id="{24D940D2-38A8-4173-A04D-D82CA611321F}"/>
              </a:ext>
            </a:extLst>
          </p:cNvPr>
          <p:cNvSpPr/>
          <p:nvPr/>
        </p:nvSpPr>
        <p:spPr>
          <a:xfrm>
            <a:off x="10284197" y="3342585"/>
            <a:ext cx="1569166" cy="1270588"/>
          </a:xfrm>
          <a:prstGeom prst="wave">
            <a:avLst>
              <a:gd name="adj1" fmla="val 6733"/>
              <a:gd name="adj2" fmla="val 0"/>
            </a:avLst>
          </a:prstGeom>
          <a:solidFill>
            <a:srgbClr val="3149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Booking now open!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192742-3A27-4CEA-DB0E-2FD365381E0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64" y="2156201"/>
            <a:ext cx="1837037" cy="18370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396A9B1-3C5A-BD5D-0BBC-C5D6D615D81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170" y="4209867"/>
            <a:ext cx="1844824" cy="18448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9757ACB-0872-4028-42BB-8A2F2561D1E5}"/>
              </a:ext>
            </a:extLst>
          </p:cNvPr>
          <p:cNvSpPr txBox="1"/>
          <p:nvPr/>
        </p:nvSpPr>
        <p:spPr>
          <a:xfrm>
            <a:off x="559429" y="3522494"/>
            <a:ext cx="1632307" cy="338554"/>
          </a:xfrm>
          <a:prstGeom prst="rect">
            <a:avLst/>
          </a:prstGeom>
          <a:solidFill>
            <a:srgbClr val="31496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Rico Tice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942EB7-E734-BA47-46AC-FE64DB74C22E}"/>
              </a:ext>
            </a:extLst>
          </p:cNvPr>
          <p:cNvSpPr txBox="1"/>
          <p:nvPr/>
        </p:nvSpPr>
        <p:spPr>
          <a:xfrm>
            <a:off x="559429" y="5610726"/>
            <a:ext cx="1632307" cy="338554"/>
          </a:xfrm>
          <a:prstGeom prst="rect">
            <a:avLst/>
          </a:prstGeom>
          <a:solidFill>
            <a:srgbClr val="31496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Andrew Ollerton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8147A1-9890-3C6D-8F02-2CA3370EDAC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3384" y="4689731"/>
            <a:ext cx="2123217" cy="2123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230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</TotalTime>
  <Words>151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EQUIP 2025 Thu 2nd, Fri 3rd &amp; Sat 4th October</vt:lpstr>
    </vt:vector>
  </TitlesOfParts>
  <Company>The Hurley Family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EQUIP 2025</dc:title>
  <dc:creator>Andy Hurley</dc:creator>
  <cp:lastModifiedBy>Andy Hurley</cp:lastModifiedBy>
  <cp:revision>40</cp:revision>
  <dcterms:created xsi:type="dcterms:W3CDTF">2018-07-07T10:16:00Z</dcterms:created>
  <dcterms:modified xsi:type="dcterms:W3CDTF">2025-09-09T09:35:58Z</dcterms:modified>
</cp:coreProperties>
</file>